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9" r:id="rId4"/>
    <p:sldId id="258" r:id="rId5"/>
    <p:sldId id="260" r:id="rId6"/>
    <p:sldId id="261" r:id="rId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57" autoAdjust="0"/>
    <p:restoredTop sz="94660"/>
  </p:normalViewPr>
  <p:slideViewPr>
    <p:cSldViewPr snapToGrid="0">
      <p:cViewPr varScale="1">
        <p:scale>
          <a:sx n="82" d="100"/>
          <a:sy n="82" d="100"/>
        </p:scale>
        <p:origin x="90" y="27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424D62-7799-4CB1-82A1-B9B25B22D0B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56458C0-F8E8-4746-8A51-2A3E4E6ED29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B9AC699-EE4A-4F1A-B7E3-56BDBD912369}"/>
              </a:ext>
            </a:extLst>
          </p:cNvPr>
          <p:cNvSpPr>
            <a:spLocks noGrp="1"/>
          </p:cNvSpPr>
          <p:nvPr>
            <p:ph type="dt" sz="half" idx="10"/>
          </p:nvPr>
        </p:nvSpPr>
        <p:spPr/>
        <p:txBody>
          <a:bodyPr/>
          <a:lstStyle/>
          <a:p>
            <a:fld id="{1E644C86-2EED-42BF-8B49-4908EBBC3897}" type="datetimeFigureOut">
              <a:rPr lang="en-US" smtClean="0"/>
              <a:t>5/8/2019</a:t>
            </a:fld>
            <a:endParaRPr lang="en-US"/>
          </a:p>
        </p:txBody>
      </p:sp>
      <p:sp>
        <p:nvSpPr>
          <p:cNvPr id="5" name="Footer Placeholder 4">
            <a:extLst>
              <a:ext uri="{FF2B5EF4-FFF2-40B4-BE49-F238E27FC236}">
                <a16:creationId xmlns:a16="http://schemas.microsoft.com/office/drawing/2014/main" id="{566EE19B-6385-4013-8776-2D072D5CA41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8BA3C7D-1443-45A2-B2A4-4227A7F3B1ED}"/>
              </a:ext>
            </a:extLst>
          </p:cNvPr>
          <p:cNvSpPr>
            <a:spLocks noGrp="1"/>
          </p:cNvSpPr>
          <p:nvPr>
            <p:ph type="sldNum" sz="quarter" idx="12"/>
          </p:nvPr>
        </p:nvSpPr>
        <p:spPr/>
        <p:txBody>
          <a:bodyPr/>
          <a:lstStyle/>
          <a:p>
            <a:fld id="{7B11B1D4-CC7C-4DBD-86EB-6732D7B7389D}" type="slidenum">
              <a:rPr lang="en-US" smtClean="0"/>
              <a:t>‹#›</a:t>
            </a:fld>
            <a:endParaRPr lang="en-US"/>
          </a:p>
        </p:txBody>
      </p:sp>
    </p:spTree>
    <p:extLst>
      <p:ext uri="{BB962C8B-B14F-4D97-AF65-F5344CB8AC3E}">
        <p14:creationId xmlns:p14="http://schemas.microsoft.com/office/powerpoint/2010/main" val="33461937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CE29FB-A219-4533-AD56-50E0C772DE7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76503A7-FE40-4FC6-9FA5-9C4E2AA7B6A1}"/>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2677E32-D2AC-4DE2-8832-F4CB3876A16C}"/>
              </a:ext>
            </a:extLst>
          </p:cNvPr>
          <p:cNvSpPr>
            <a:spLocks noGrp="1"/>
          </p:cNvSpPr>
          <p:nvPr>
            <p:ph type="dt" sz="half" idx="10"/>
          </p:nvPr>
        </p:nvSpPr>
        <p:spPr/>
        <p:txBody>
          <a:bodyPr/>
          <a:lstStyle/>
          <a:p>
            <a:fld id="{1E644C86-2EED-42BF-8B49-4908EBBC3897}" type="datetimeFigureOut">
              <a:rPr lang="en-US" smtClean="0"/>
              <a:t>5/8/2019</a:t>
            </a:fld>
            <a:endParaRPr lang="en-US"/>
          </a:p>
        </p:txBody>
      </p:sp>
      <p:sp>
        <p:nvSpPr>
          <p:cNvPr id="5" name="Footer Placeholder 4">
            <a:extLst>
              <a:ext uri="{FF2B5EF4-FFF2-40B4-BE49-F238E27FC236}">
                <a16:creationId xmlns:a16="http://schemas.microsoft.com/office/drawing/2014/main" id="{0C891CC7-C591-418C-877E-7DF8A16B204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5E758CC-9D2E-4F28-9C3F-1EB37CE04630}"/>
              </a:ext>
            </a:extLst>
          </p:cNvPr>
          <p:cNvSpPr>
            <a:spLocks noGrp="1"/>
          </p:cNvSpPr>
          <p:nvPr>
            <p:ph type="sldNum" sz="quarter" idx="12"/>
          </p:nvPr>
        </p:nvSpPr>
        <p:spPr/>
        <p:txBody>
          <a:bodyPr/>
          <a:lstStyle/>
          <a:p>
            <a:fld id="{7B11B1D4-CC7C-4DBD-86EB-6732D7B7389D}" type="slidenum">
              <a:rPr lang="en-US" smtClean="0"/>
              <a:t>‹#›</a:t>
            </a:fld>
            <a:endParaRPr lang="en-US"/>
          </a:p>
        </p:txBody>
      </p:sp>
    </p:spTree>
    <p:extLst>
      <p:ext uri="{BB962C8B-B14F-4D97-AF65-F5344CB8AC3E}">
        <p14:creationId xmlns:p14="http://schemas.microsoft.com/office/powerpoint/2010/main" val="30866991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B6A1245-880A-4CC0-A33C-BA62D7EAB49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A109128-A56F-4DB9-AD62-2D2B2BE3E954}"/>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AB8AE98-6E2A-431B-A536-F3435B596EEB}"/>
              </a:ext>
            </a:extLst>
          </p:cNvPr>
          <p:cNvSpPr>
            <a:spLocks noGrp="1"/>
          </p:cNvSpPr>
          <p:nvPr>
            <p:ph type="dt" sz="half" idx="10"/>
          </p:nvPr>
        </p:nvSpPr>
        <p:spPr/>
        <p:txBody>
          <a:bodyPr/>
          <a:lstStyle/>
          <a:p>
            <a:fld id="{1E644C86-2EED-42BF-8B49-4908EBBC3897}" type="datetimeFigureOut">
              <a:rPr lang="en-US" smtClean="0"/>
              <a:t>5/8/2019</a:t>
            </a:fld>
            <a:endParaRPr lang="en-US"/>
          </a:p>
        </p:txBody>
      </p:sp>
      <p:sp>
        <p:nvSpPr>
          <p:cNvPr id="5" name="Footer Placeholder 4">
            <a:extLst>
              <a:ext uri="{FF2B5EF4-FFF2-40B4-BE49-F238E27FC236}">
                <a16:creationId xmlns:a16="http://schemas.microsoft.com/office/drawing/2014/main" id="{61D19639-F87C-4BE1-AAA9-81EFE38DC56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0D6E493-FE8F-49DD-91E9-70549619DF95}"/>
              </a:ext>
            </a:extLst>
          </p:cNvPr>
          <p:cNvSpPr>
            <a:spLocks noGrp="1"/>
          </p:cNvSpPr>
          <p:nvPr>
            <p:ph type="sldNum" sz="quarter" idx="12"/>
          </p:nvPr>
        </p:nvSpPr>
        <p:spPr/>
        <p:txBody>
          <a:bodyPr/>
          <a:lstStyle/>
          <a:p>
            <a:fld id="{7B11B1D4-CC7C-4DBD-86EB-6732D7B7389D}" type="slidenum">
              <a:rPr lang="en-US" smtClean="0"/>
              <a:t>‹#›</a:t>
            </a:fld>
            <a:endParaRPr lang="en-US"/>
          </a:p>
        </p:txBody>
      </p:sp>
    </p:spTree>
    <p:extLst>
      <p:ext uri="{BB962C8B-B14F-4D97-AF65-F5344CB8AC3E}">
        <p14:creationId xmlns:p14="http://schemas.microsoft.com/office/powerpoint/2010/main" val="10008445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3A3453-1028-47B6-B991-C824CE9234A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09B7A93-1838-4041-BDCA-ABED68BE3AAC}"/>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967D9A3-F1E7-488A-B050-BFCFF3688B90}"/>
              </a:ext>
            </a:extLst>
          </p:cNvPr>
          <p:cNvSpPr>
            <a:spLocks noGrp="1"/>
          </p:cNvSpPr>
          <p:nvPr>
            <p:ph type="dt" sz="half" idx="10"/>
          </p:nvPr>
        </p:nvSpPr>
        <p:spPr/>
        <p:txBody>
          <a:bodyPr/>
          <a:lstStyle/>
          <a:p>
            <a:fld id="{1E644C86-2EED-42BF-8B49-4908EBBC3897}" type="datetimeFigureOut">
              <a:rPr lang="en-US" smtClean="0"/>
              <a:t>5/8/2019</a:t>
            </a:fld>
            <a:endParaRPr lang="en-US"/>
          </a:p>
        </p:txBody>
      </p:sp>
      <p:sp>
        <p:nvSpPr>
          <p:cNvPr id="5" name="Footer Placeholder 4">
            <a:extLst>
              <a:ext uri="{FF2B5EF4-FFF2-40B4-BE49-F238E27FC236}">
                <a16:creationId xmlns:a16="http://schemas.microsoft.com/office/drawing/2014/main" id="{5D4AEEB3-E95E-4F4E-9422-F32FA431559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C651BE7-13C3-45D2-BD25-B435D093EC6E}"/>
              </a:ext>
            </a:extLst>
          </p:cNvPr>
          <p:cNvSpPr>
            <a:spLocks noGrp="1"/>
          </p:cNvSpPr>
          <p:nvPr>
            <p:ph type="sldNum" sz="quarter" idx="12"/>
          </p:nvPr>
        </p:nvSpPr>
        <p:spPr/>
        <p:txBody>
          <a:bodyPr/>
          <a:lstStyle/>
          <a:p>
            <a:fld id="{7B11B1D4-CC7C-4DBD-86EB-6732D7B7389D}" type="slidenum">
              <a:rPr lang="en-US" smtClean="0"/>
              <a:t>‹#›</a:t>
            </a:fld>
            <a:endParaRPr lang="en-US"/>
          </a:p>
        </p:txBody>
      </p:sp>
    </p:spTree>
    <p:extLst>
      <p:ext uri="{BB962C8B-B14F-4D97-AF65-F5344CB8AC3E}">
        <p14:creationId xmlns:p14="http://schemas.microsoft.com/office/powerpoint/2010/main" val="12644897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06931C-D331-4C30-B37A-194789DE01B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65F133C-EEBA-489C-B502-56A63971F60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47CA243A-86F3-4C8A-8A57-193E42486023}"/>
              </a:ext>
            </a:extLst>
          </p:cNvPr>
          <p:cNvSpPr>
            <a:spLocks noGrp="1"/>
          </p:cNvSpPr>
          <p:nvPr>
            <p:ph type="dt" sz="half" idx="10"/>
          </p:nvPr>
        </p:nvSpPr>
        <p:spPr/>
        <p:txBody>
          <a:bodyPr/>
          <a:lstStyle/>
          <a:p>
            <a:fld id="{1E644C86-2EED-42BF-8B49-4908EBBC3897}" type="datetimeFigureOut">
              <a:rPr lang="en-US" smtClean="0"/>
              <a:t>5/8/2019</a:t>
            </a:fld>
            <a:endParaRPr lang="en-US"/>
          </a:p>
        </p:txBody>
      </p:sp>
      <p:sp>
        <p:nvSpPr>
          <p:cNvPr id="5" name="Footer Placeholder 4">
            <a:extLst>
              <a:ext uri="{FF2B5EF4-FFF2-40B4-BE49-F238E27FC236}">
                <a16:creationId xmlns:a16="http://schemas.microsoft.com/office/drawing/2014/main" id="{14BAE67E-70CF-42E7-BD22-2E807B0583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0D2B591-FBAF-46D7-AB82-BE9F8A5DEF50}"/>
              </a:ext>
            </a:extLst>
          </p:cNvPr>
          <p:cNvSpPr>
            <a:spLocks noGrp="1"/>
          </p:cNvSpPr>
          <p:nvPr>
            <p:ph type="sldNum" sz="quarter" idx="12"/>
          </p:nvPr>
        </p:nvSpPr>
        <p:spPr/>
        <p:txBody>
          <a:bodyPr/>
          <a:lstStyle/>
          <a:p>
            <a:fld id="{7B11B1D4-CC7C-4DBD-86EB-6732D7B7389D}" type="slidenum">
              <a:rPr lang="en-US" smtClean="0"/>
              <a:t>‹#›</a:t>
            </a:fld>
            <a:endParaRPr lang="en-US"/>
          </a:p>
        </p:txBody>
      </p:sp>
    </p:spTree>
    <p:extLst>
      <p:ext uri="{BB962C8B-B14F-4D97-AF65-F5344CB8AC3E}">
        <p14:creationId xmlns:p14="http://schemas.microsoft.com/office/powerpoint/2010/main" val="42681207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5B2251-FA85-4E60-A789-397D5CE61B4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2BF287C-027C-4D51-8F18-35A2EC7AD382}"/>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7B3E71F-2F6A-470E-9CA9-CCCD6F19BAC2}"/>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34DD07B-3E9C-44D5-BC0E-2F652CB3CEF5}"/>
              </a:ext>
            </a:extLst>
          </p:cNvPr>
          <p:cNvSpPr>
            <a:spLocks noGrp="1"/>
          </p:cNvSpPr>
          <p:nvPr>
            <p:ph type="dt" sz="half" idx="10"/>
          </p:nvPr>
        </p:nvSpPr>
        <p:spPr/>
        <p:txBody>
          <a:bodyPr/>
          <a:lstStyle/>
          <a:p>
            <a:fld id="{1E644C86-2EED-42BF-8B49-4908EBBC3897}" type="datetimeFigureOut">
              <a:rPr lang="en-US" smtClean="0"/>
              <a:t>5/8/2019</a:t>
            </a:fld>
            <a:endParaRPr lang="en-US"/>
          </a:p>
        </p:txBody>
      </p:sp>
      <p:sp>
        <p:nvSpPr>
          <p:cNvPr id="6" name="Footer Placeholder 5">
            <a:extLst>
              <a:ext uri="{FF2B5EF4-FFF2-40B4-BE49-F238E27FC236}">
                <a16:creationId xmlns:a16="http://schemas.microsoft.com/office/drawing/2014/main" id="{17C2C607-4173-4BD7-8C57-73971566297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BF4DF80-50EA-459F-B785-892C7BD7B074}"/>
              </a:ext>
            </a:extLst>
          </p:cNvPr>
          <p:cNvSpPr>
            <a:spLocks noGrp="1"/>
          </p:cNvSpPr>
          <p:nvPr>
            <p:ph type="sldNum" sz="quarter" idx="12"/>
          </p:nvPr>
        </p:nvSpPr>
        <p:spPr/>
        <p:txBody>
          <a:bodyPr/>
          <a:lstStyle/>
          <a:p>
            <a:fld id="{7B11B1D4-CC7C-4DBD-86EB-6732D7B7389D}" type="slidenum">
              <a:rPr lang="en-US" smtClean="0"/>
              <a:t>‹#›</a:t>
            </a:fld>
            <a:endParaRPr lang="en-US"/>
          </a:p>
        </p:txBody>
      </p:sp>
    </p:spTree>
    <p:extLst>
      <p:ext uri="{BB962C8B-B14F-4D97-AF65-F5344CB8AC3E}">
        <p14:creationId xmlns:p14="http://schemas.microsoft.com/office/powerpoint/2010/main" val="38796926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978E0A-B109-445A-A628-FD2DFB8A4C3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F6FF3CA-CD48-4ACE-A135-6644EBDEA11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4783406C-33AB-42FE-A956-846A430AF6A6}"/>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C85ADE2-AF30-4373-B21A-51FFE6C2944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FE0A3E0D-B6F2-465F-8BDB-E96CD7AE1848}"/>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9D1EAEF-9CE8-4077-8503-014DBEA3B3C5}"/>
              </a:ext>
            </a:extLst>
          </p:cNvPr>
          <p:cNvSpPr>
            <a:spLocks noGrp="1"/>
          </p:cNvSpPr>
          <p:nvPr>
            <p:ph type="dt" sz="half" idx="10"/>
          </p:nvPr>
        </p:nvSpPr>
        <p:spPr/>
        <p:txBody>
          <a:bodyPr/>
          <a:lstStyle/>
          <a:p>
            <a:fld id="{1E644C86-2EED-42BF-8B49-4908EBBC3897}" type="datetimeFigureOut">
              <a:rPr lang="en-US" smtClean="0"/>
              <a:t>5/8/2019</a:t>
            </a:fld>
            <a:endParaRPr lang="en-US"/>
          </a:p>
        </p:txBody>
      </p:sp>
      <p:sp>
        <p:nvSpPr>
          <p:cNvPr id="8" name="Footer Placeholder 7">
            <a:extLst>
              <a:ext uri="{FF2B5EF4-FFF2-40B4-BE49-F238E27FC236}">
                <a16:creationId xmlns:a16="http://schemas.microsoft.com/office/drawing/2014/main" id="{668970D7-43D4-4081-B5EA-4FB1DC3CC8E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A456214-90CD-4A42-8320-C3F31F1E489F}"/>
              </a:ext>
            </a:extLst>
          </p:cNvPr>
          <p:cNvSpPr>
            <a:spLocks noGrp="1"/>
          </p:cNvSpPr>
          <p:nvPr>
            <p:ph type="sldNum" sz="quarter" idx="12"/>
          </p:nvPr>
        </p:nvSpPr>
        <p:spPr/>
        <p:txBody>
          <a:bodyPr/>
          <a:lstStyle/>
          <a:p>
            <a:fld id="{7B11B1D4-CC7C-4DBD-86EB-6732D7B7389D}" type="slidenum">
              <a:rPr lang="en-US" smtClean="0"/>
              <a:t>‹#›</a:t>
            </a:fld>
            <a:endParaRPr lang="en-US"/>
          </a:p>
        </p:txBody>
      </p:sp>
    </p:spTree>
    <p:extLst>
      <p:ext uri="{BB962C8B-B14F-4D97-AF65-F5344CB8AC3E}">
        <p14:creationId xmlns:p14="http://schemas.microsoft.com/office/powerpoint/2010/main" val="10163502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3A921A-C189-4FA0-ADCD-6FC60412D02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9275B94-BDDC-41F6-8A06-50B6CAA4B737}"/>
              </a:ext>
            </a:extLst>
          </p:cNvPr>
          <p:cNvSpPr>
            <a:spLocks noGrp="1"/>
          </p:cNvSpPr>
          <p:nvPr>
            <p:ph type="dt" sz="half" idx="10"/>
          </p:nvPr>
        </p:nvSpPr>
        <p:spPr/>
        <p:txBody>
          <a:bodyPr/>
          <a:lstStyle/>
          <a:p>
            <a:fld id="{1E644C86-2EED-42BF-8B49-4908EBBC3897}" type="datetimeFigureOut">
              <a:rPr lang="en-US" smtClean="0"/>
              <a:t>5/8/2019</a:t>
            </a:fld>
            <a:endParaRPr lang="en-US"/>
          </a:p>
        </p:txBody>
      </p:sp>
      <p:sp>
        <p:nvSpPr>
          <p:cNvPr id="4" name="Footer Placeholder 3">
            <a:extLst>
              <a:ext uri="{FF2B5EF4-FFF2-40B4-BE49-F238E27FC236}">
                <a16:creationId xmlns:a16="http://schemas.microsoft.com/office/drawing/2014/main" id="{1AE2ABB3-E6E9-48C9-9715-80425ECC453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39541D1-3561-4549-ACDC-2C531962090F}"/>
              </a:ext>
            </a:extLst>
          </p:cNvPr>
          <p:cNvSpPr>
            <a:spLocks noGrp="1"/>
          </p:cNvSpPr>
          <p:nvPr>
            <p:ph type="sldNum" sz="quarter" idx="12"/>
          </p:nvPr>
        </p:nvSpPr>
        <p:spPr/>
        <p:txBody>
          <a:bodyPr/>
          <a:lstStyle/>
          <a:p>
            <a:fld id="{7B11B1D4-CC7C-4DBD-86EB-6732D7B7389D}" type="slidenum">
              <a:rPr lang="en-US" smtClean="0"/>
              <a:t>‹#›</a:t>
            </a:fld>
            <a:endParaRPr lang="en-US"/>
          </a:p>
        </p:txBody>
      </p:sp>
    </p:spTree>
    <p:extLst>
      <p:ext uri="{BB962C8B-B14F-4D97-AF65-F5344CB8AC3E}">
        <p14:creationId xmlns:p14="http://schemas.microsoft.com/office/powerpoint/2010/main" val="28555453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164170B-7ED7-4A86-887B-462847C19818}"/>
              </a:ext>
            </a:extLst>
          </p:cNvPr>
          <p:cNvSpPr>
            <a:spLocks noGrp="1"/>
          </p:cNvSpPr>
          <p:nvPr>
            <p:ph type="dt" sz="half" idx="10"/>
          </p:nvPr>
        </p:nvSpPr>
        <p:spPr/>
        <p:txBody>
          <a:bodyPr/>
          <a:lstStyle/>
          <a:p>
            <a:fld id="{1E644C86-2EED-42BF-8B49-4908EBBC3897}" type="datetimeFigureOut">
              <a:rPr lang="en-US" smtClean="0"/>
              <a:t>5/8/2019</a:t>
            </a:fld>
            <a:endParaRPr lang="en-US"/>
          </a:p>
        </p:txBody>
      </p:sp>
      <p:sp>
        <p:nvSpPr>
          <p:cNvPr id="3" name="Footer Placeholder 2">
            <a:extLst>
              <a:ext uri="{FF2B5EF4-FFF2-40B4-BE49-F238E27FC236}">
                <a16:creationId xmlns:a16="http://schemas.microsoft.com/office/drawing/2014/main" id="{17191F6E-9BF3-455B-9193-CF511577583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7EE98FF-7DDC-4DC6-8743-7D6ECE379E3F}"/>
              </a:ext>
            </a:extLst>
          </p:cNvPr>
          <p:cNvSpPr>
            <a:spLocks noGrp="1"/>
          </p:cNvSpPr>
          <p:nvPr>
            <p:ph type="sldNum" sz="quarter" idx="12"/>
          </p:nvPr>
        </p:nvSpPr>
        <p:spPr/>
        <p:txBody>
          <a:bodyPr/>
          <a:lstStyle/>
          <a:p>
            <a:fld id="{7B11B1D4-CC7C-4DBD-86EB-6732D7B7389D}" type="slidenum">
              <a:rPr lang="en-US" smtClean="0"/>
              <a:t>‹#›</a:t>
            </a:fld>
            <a:endParaRPr lang="en-US"/>
          </a:p>
        </p:txBody>
      </p:sp>
    </p:spTree>
    <p:extLst>
      <p:ext uri="{BB962C8B-B14F-4D97-AF65-F5344CB8AC3E}">
        <p14:creationId xmlns:p14="http://schemas.microsoft.com/office/powerpoint/2010/main" val="29508660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C7CA62-BAEA-4B00-9370-FBB93F0A6C1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B44EAE4-F3E6-4806-B733-AFC62774212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37393B6-5F59-425E-BB07-1D783D141A5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7FC6D59-6D88-4732-8708-850E381DAADE}"/>
              </a:ext>
            </a:extLst>
          </p:cNvPr>
          <p:cNvSpPr>
            <a:spLocks noGrp="1"/>
          </p:cNvSpPr>
          <p:nvPr>
            <p:ph type="dt" sz="half" idx="10"/>
          </p:nvPr>
        </p:nvSpPr>
        <p:spPr/>
        <p:txBody>
          <a:bodyPr/>
          <a:lstStyle/>
          <a:p>
            <a:fld id="{1E644C86-2EED-42BF-8B49-4908EBBC3897}" type="datetimeFigureOut">
              <a:rPr lang="en-US" smtClean="0"/>
              <a:t>5/8/2019</a:t>
            </a:fld>
            <a:endParaRPr lang="en-US"/>
          </a:p>
        </p:txBody>
      </p:sp>
      <p:sp>
        <p:nvSpPr>
          <p:cNvPr id="6" name="Footer Placeholder 5">
            <a:extLst>
              <a:ext uri="{FF2B5EF4-FFF2-40B4-BE49-F238E27FC236}">
                <a16:creationId xmlns:a16="http://schemas.microsoft.com/office/drawing/2014/main" id="{81D743FA-3B88-416F-AEFB-635DAF74877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FC569F9-7121-441A-8301-8D55CEB44AE8}"/>
              </a:ext>
            </a:extLst>
          </p:cNvPr>
          <p:cNvSpPr>
            <a:spLocks noGrp="1"/>
          </p:cNvSpPr>
          <p:nvPr>
            <p:ph type="sldNum" sz="quarter" idx="12"/>
          </p:nvPr>
        </p:nvSpPr>
        <p:spPr/>
        <p:txBody>
          <a:bodyPr/>
          <a:lstStyle/>
          <a:p>
            <a:fld id="{7B11B1D4-CC7C-4DBD-86EB-6732D7B7389D}" type="slidenum">
              <a:rPr lang="en-US" smtClean="0"/>
              <a:t>‹#›</a:t>
            </a:fld>
            <a:endParaRPr lang="en-US"/>
          </a:p>
        </p:txBody>
      </p:sp>
    </p:spTree>
    <p:extLst>
      <p:ext uri="{BB962C8B-B14F-4D97-AF65-F5344CB8AC3E}">
        <p14:creationId xmlns:p14="http://schemas.microsoft.com/office/powerpoint/2010/main" val="14908949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DA6D4-3194-4E76-A680-88A7A301D9D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089F151-2601-4889-B722-B41F4465127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F24D1E3E-B698-47F3-8539-7BCD02FAE81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BFEB02DF-4538-4CB8-B88E-7A1043BA5102}"/>
              </a:ext>
            </a:extLst>
          </p:cNvPr>
          <p:cNvSpPr>
            <a:spLocks noGrp="1"/>
          </p:cNvSpPr>
          <p:nvPr>
            <p:ph type="dt" sz="half" idx="10"/>
          </p:nvPr>
        </p:nvSpPr>
        <p:spPr/>
        <p:txBody>
          <a:bodyPr/>
          <a:lstStyle/>
          <a:p>
            <a:fld id="{1E644C86-2EED-42BF-8B49-4908EBBC3897}" type="datetimeFigureOut">
              <a:rPr lang="en-US" smtClean="0"/>
              <a:t>5/8/2019</a:t>
            </a:fld>
            <a:endParaRPr lang="en-US"/>
          </a:p>
        </p:txBody>
      </p:sp>
      <p:sp>
        <p:nvSpPr>
          <p:cNvPr id="6" name="Footer Placeholder 5">
            <a:extLst>
              <a:ext uri="{FF2B5EF4-FFF2-40B4-BE49-F238E27FC236}">
                <a16:creationId xmlns:a16="http://schemas.microsoft.com/office/drawing/2014/main" id="{862FB57C-5FE1-40DC-A629-5B8EB10EB4B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87932B9-8C99-4921-BA13-E69565458201}"/>
              </a:ext>
            </a:extLst>
          </p:cNvPr>
          <p:cNvSpPr>
            <a:spLocks noGrp="1"/>
          </p:cNvSpPr>
          <p:nvPr>
            <p:ph type="sldNum" sz="quarter" idx="12"/>
          </p:nvPr>
        </p:nvSpPr>
        <p:spPr/>
        <p:txBody>
          <a:bodyPr/>
          <a:lstStyle/>
          <a:p>
            <a:fld id="{7B11B1D4-CC7C-4DBD-86EB-6732D7B7389D}" type="slidenum">
              <a:rPr lang="en-US" smtClean="0"/>
              <a:t>‹#›</a:t>
            </a:fld>
            <a:endParaRPr lang="en-US"/>
          </a:p>
        </p:txBody>
      </p:sp>
    </p:spTree>
    <p:extLst>
      <p:ext uri="{BB962C8B-B14F-4D97-AF65-F5344CB8AC3E}">
        <p14:creationId xmlns:p14="http://schemas.microsoft.com/office/powerpoint/2010/main" val="17024013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t="-8000" b="-8000"/>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612B1F0-6E91-44D8-A152-9711D87F5DB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0064970-893F-42C2-BA43-A59B1FB0B76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B88FCDB-B38B-48D6-AA72-769254B779F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E644C86-2EED-42BF-8B49-4908EBBC3897}" type="datetimeFigureOut">
              <a:rPr lang="en-US" smtClean="0"/>
              <a:t>5/8/2019</a:t>
            </a:fld>
            <a:endParaRPr lang="en-US"/>
          </a:p>
        </p:txBody>
      </p:sp>
      <p:sp>
        <p:nvSpPr>
          <p:cNvPr id="5" name="Footer Placeholder 4">
            <a:extLst>
              <a:ext uri="{FF2B5EF4-FFF2-40B4-BE49-F238E27FC236}">
                <a16:creationId xmlns:a16="http://schemas.microsoft.com/office/drawing/2014/main" id="{3404CCFA-7497-420A-B56F-AFE122A33B4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C04E0DA-B6DD-4E93-9510-B28F199C198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B11B1D4-CC7C-4DBD-86EB-6732D7B7389D}" type="slidenum">
              <a:rPr lang="en-US" smtClean="0"/>
              <a:t>‹#›</a:t>
            </a:fld>
            <a:endParaRPr lang="en-US"/>
          </a:p>
        </p:txBody>
      </p:sp>
    </p:spTree>
    <p:extLst>
      <p:ext uri="{BB962C8B-B14F-4D97-AF65-F5344CB8AC3E}">
        <p14:creationId xmlns:p14="http://schemas.microsoft.com/office/powerpoint/2010/main" val="135467409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7E59CB-F6CE-4C0A-8F56-71E88204D6EF}"/>
              </a:ext>
            </a:extLst>
          </p:cNvPr>
          <p:cNvSpPr>
            <a:spLocks noGrp="1"/>
          </p:cNvSpPr>
          <p:nvPr>
            <p:ph type="ctrTitle"/>
          </p:nvPr>
        </p:nvSpPr>
        <p:spPr/>
        <p:txBody>
          <a:bodyPr>
            <a:normAutofit/>
          </a:bodyPr>
          <a:lstStyle/>
          <a:p>
            <a:r>
              <a:rPr lang="en-US" sz="6600" b="1" dirty="0">
                <a:solidFill>
                  <a:schemeClr val="bg1"/>
                </a:solidFill>
              </a:rPr>
              <a:t>Final Presentation: U.S. Wildfire Prediction</a:t>
            </a:r>
          </a:p>
        </p:txBody>
      </p:sp>
      <p:sp>
        <p:nvSpPr>
          <p:cNvPr id="3" name="Subtitle 2">
            <a:extLst>
              <a:ext uri="{FF2B5EF4-FFF2-40B4-BE49-F238E27FC236}">
                <a16:creationId xmlns:a16="http://schemas.microsoft.com/office/drawing/2014/main" id="{C5A576AC-A18F-49ED-9850-98ECF15E1F5B}"/>
              </a:ext>
            </a:extLst>
          </p:cNvPr>
          <p:cNvSpPr>
            <a:spLocks noGrp="1"/>
          </p:cNvSpPr>
          <p:nvPr>
            <p:ph type="subTitle" idx="1"/>
          </p:nvPr>
        </p:nvSpPr>
        <p:spPr>
          <a:xfrm>
            <a:off x="1524000" y="3602037"/>
            <a:ext cx="9144000" cy="2387599"/>
          </a:xfrm>
        </p:spPr>
        <p:txBody>
          <a:bodyPr>
            <a:noAutofit/>
          </a:bodyPr>
          <a:lstStyle/>
          <a:p>
            <a:r>
              <a:rPr lang="en-US" sz="3200" b="1" dirty="0">
                <a:solidFill>
                  <a:schemeClr val="bg1"/>
                </a:solidFill>
              </a:rPr>
              <a:t>Instructor: James </a:t>
            </a:r>
            <a:r>
              <a:rPr lang="en-US" sz="3200" b="1" dirty="0" err="1">
                <a:solidFill>
                  <a:schemeClr val="bg1"/>
                </a:solidFill>
              </a:rPr>
              <a:t>Topor</a:t>
            </a:r>
            <a:endParaRPr lang="en-US" sz="3200" b="1" dirty="0">
              <a:solidFill>
                <a:schemeClr val="bg1"/>
              </a:solidFill>
            </a:endParaRPr>
          </a:p>
          <a:p>
            <a:r>
              <a:rPr lang="en-US" sz="3200" b="1" dirty="0">
                <a:solidFill>
                  <a:schemeClr val="bg1"/>
                </a:solidFill>
              </a:rPr>
              <a:t>Group Member: </a:t>
            </a:r>
            <a:r>
              <a:rPr lang="en-US" sz="3200" b="1" i="1" dirty="0">
                <a:solidFill>
                  <a:schemeClr val="bg1"/>
                </a:solidFill>
              </a:rPr>
              <a:t>Kunming Song, </a:t>
            </a:r>
            <a:br>
              <a:rPr lang="en-US" sz="3200" b="1" dirty="0">
                <a:solidFill>
                  <a:schemeClr val="bg1"/>
                </a:solidFill>
              </a:rPr>
            </a:br>
            <a:r>
              <a:rPr lang="en-US" sz="3200" b="1" i="1" dirty="0" err="1">
                <a:solidFill>
                  <a:schemeClr val="bg1"/>
                </a:solidFill>
              </a:rPr>
              <a:t>Mhariadora</a:t>
            </a:r>
            <a:r>
              <a:rPr lang="en-US" sz="3200" b="1" i="1" dirty="0">
                <a:solidFill>
                  <a:schemeClr val="bg1"/>
                </a:solidFill>
              </a:rPr>
              <a:t> </a:t>
            </a:r>
            <a:r>
              <a:rPr lang="en-US" sz="3200" b="1" i="1" dirty="0" err="1">
                <a:solidFill>
                  <a:schemeClr val="bg1"/>
                </a:solidFill>
              </a:rPr>
              <a:t>Bocalbos</a:t>
            </a:r>
            <a:r>
              <a:rPr lang="en-US" sz="3200" b="1" i="1" dirty="0">
                <a:solidFill>
                  <a:schemeClr val="bg1"/>
                </a:solidFill>
              </a:rPr>
              <a:t>, </a:t>
            </a:r>
            <a:br>
              <a:rPr lang="en-US" sz="3200" b="1" dirty="0">
                <a:solidFill>
                  <a:schemeClr val="bg1"/>
                </a:solidFill>
              </a:rPr>
            </a:br>
            <a:r>
              <a:rPr lang="en-US" sz="3200" b="1" i="1" dirty="0">
                <a:solidFill>
                  <a:schemeClr val="bg1"/>
                </a:solidFill>
              </a:rPr>
              <a:t>Renzhu Li</a:t>
            </a:r>
            <a:endParaRPr lang="en-US" sz="3200" b="1" dirty="0">
              <a:solidFill>
                <a:schemeClr val="bg1"/>
              </a:solidFill>
            </a:endParaRPr>
          </a:p>
        </p:txBody>
      </p:sp>
    </p:spTree>
    <p:extLst>
      <p:ext uri="{BB962C8B-B14F-4D97-AF65-F5344CB8AC3E}">
        <p14:creationId xmlns:p14="http://schemas.microsoft.com/office/powerpoint/2010/main" val="1722236976"/>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6B356030-B104-4E14-AF5A-997948183773}"/>
              </a:ext>
            </a:extLst>
          </p:cNvPr>
          <p:cNvSpPr/>
          <p:nvPr/>
        </p:nvSpPr>
        <p:spPr>
          <a:xfrm>
            <a:off x="515817" y="164123"/>
            <a:ext cx="4747846" cy="652975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71500" indent="-571500">
              <a:buFont typeface="Arial" panose="020B0604020202020204" pitchFamily="34" charset="0"/>
              <a:buChar char="•"/>
            </a:pPr>
            <a:r>
              <a:rPr lang="en-US" sz="4400" b="1" i="1" dirty="0">
                <a:solidFill>
                  <a:schemeClr val="bg1"/>
                </a:solidFill>
              </a:rPr>
              <a:t>Data Resources</a:t>
            </a:r>
          </a:p>
          <a:p>
            <a:pPr marL="571500" indent="-571500">
              <a:buFont typeface="Arial" panose="020B0604020202020204" pitchFamily="34" charset="0"/>
              <a:buChar char="•"/>
            </a:pPr>
            <a:r>
              <a:rPr lang="en-US" sz="4400" b="1" dirty="0">
                <a:solidFill>
                  <a:schemeClr val="bg1"/>
                </a:solidFill>
              </a:rPr>
              <a:t>Exploratory Data Analysis</a:t>
            </a:r>
          </a:p>
          <a:p>
            <a:pPr marL="571500" indent="-571500">
              <a:buFont typeface="Arial" panose="020B0604020202020204" pitchFamily="34" charset="0"/>
              <a:buChar char="•"/>
            </a:pPr>
            <a:r>
              <a:rPr lang="en-US" sz="4400" b="1" i="1" dirty="0">
                <a:solidFill>
                  <a:schemeClr val="bg1"/>
                </a:solidFill>
              </a:rPr>
              <a:t>Conclusion and Analyzation </a:t>
            </a:r>
          </a:p>
          <a:p>
            <a:pPr marL="571500" indent="-571500" algn="ctr">
              <a:buFont typeface="Arial" panose="020B0604020202020204" pitchFamily="34" charset="0"/>
              <a:buChar char="•"/>
            </a:pPr>
            <a:endParaRPr lang="en-US" sz="3600" b="1" i="1" dirty="0">
              <a:solidFill>
                <a:schemeClr val="tx1">
                  <a:lumMod val="95000"/>
                  <a:lumOff val="5000"/>
                </a:schemeClr>
              </a:solidFill>
            </a:endParaRPr>
          </a:p>
        </p:txBody>
      </p:sp>
    </p:spTree>
    <p:extLst>
      <p:ext uri="{BB962C8B-B14F-4D97-AF65-F5344CB8AC3E}">
        <p14:creationId xmlns:p14="http://schemas.microsoft.com/office/powerpoint/2010/main" val="2072360139"/>
      </p:ext>
    </p:extLst>
  </p:cSld>
  <p:clrMapOvr>
    <a:masterClrMapping/>
  </p:clrMapOvr>
  <p:transition spd="slow">
    <p:randomBar dir="vert"/>
  </p:transition>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57B8E844-0D99-474F-86BF-D3D52375667F}"/>
              </a:ext>
            </a:extLst>
          </p:cNvPr>
          <p:cNvSpPr/>
          <p:nvPr/>
        </p:nvSpPr>
        <p:spPr>
          <a:xfrm>
            <a:off x="1337930" y="244549"/>
            <a:ext cx="9516139" cy="1531088"/>
          </a:xfrm>
          <a:prstGeom prst="roundRect">
            <a:avLst/>
          </a:prstGeom>
          <a:noFill/>
          <a:ln>
            <a:noFill/>
          </a:ln>
          <a:scene3d>
            <a:camera prst="orthographicFront"/>
            <a:lightRig rig="threePt" dir="t"/>
          </a:scene3d>
          <a:sp3d>
            <a:bevelT prst="relaxedIns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0" dirty="0">
                <a:solidFill>
                  <a:schemeClr val="bg1"/>
                </a:solidFill>
              </a:rPr>
              <a:t>Challenges </a:t>
            </a:r>
          </a:p>
        </p:txBody>
      </p:sp>
      <p:sp>
        <p:nvSpPr>
          <p:cNvPr id="3" name="Oval 2">
            <a:extLst>
              <a:ext uri="{FF2B5EF4-FFF2-40B4-BE49-F238E27FC236}">
                <a16:creationId xmlns:a16="http://schemas.microsoft.com/office/drawing/2014/main" id="{9BA4FBF6-F01D-440B-9BE8-4A43333D0EE6}"/>
              </a:ext>
            </a:extLst>
          </p:cNvPr>
          <p:cNvSpPr/>
          <p:nvPr/>
        </p:nvSpPr>
        <p:spPr>
          <a:xfrm>
            <a:off x="1019907" y="1981200"/>
            <a:ext cx="3786553" cy="419849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3200" b="1" dirty="0">
                <a:solidFill>
                  <a:schemeClr val="bg1"/>
                </a:solidFill>
              </a:rPr>
              <a:t>Various Datasets </a:t>
            </a:r>
          </a:p>
          <a:p>
            <a:pPr marL="285750" indent="-285750">
              <a:buFont typeface="Arial" panose="020B0604020202020204" pitchFamily="34" charset="0"/>
              <a:buChar char="•"/>
            </a:pPr>
            <a:r>
              <a:rPr lang="en-US" sz="3200" b="1" dirty="0">
                <a:solidFill>
                  <a:schemeClr val="bg1"/>
                </a:solidFill>
              </a:rPr>
              <a:t>Extract Tables from PDF file and Import to Python</a:t>
            </a:r>
          </a:p>
          <a:p>
            <a:pPr algn="ctr"/>
            <a:endParaRPr lang="en-US" dirty="0">
              <a:solidFill>
                <a:schemeClr val="tx1">
                  <a:lumMod val="95000"/>
                  <a:lumOff val="5000"/>
                </a:schemeClr>
              </a:solidFill>
            </a:endParaRPr>
          </a:p>
        </p:txBody>
      </p:sp>
    </p:spTree>
    <p:extLst>
      <p:ext uri="{BB962C8B-B14F-4D97-AF65-F5344CB8AC3E}">
        <p14:creationId xmlns:p14="http://schemas.microsoft.com/office/powerpoint/2010/main" val="757207726"/>
      </p:ext>
    </p:extLst>
  </p:cSld>
  <p:clrMapOvr>
    <a:masterClrMapping/>
  </p:clrMapOvr>
  <p:transition spd="med">
    <p:pull/>
  </p:transition>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4000" b="-4000"/>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BDF6378-DB35-4B54-9C15-D74072E5A6C9}"/>
              </a:ext>
            </a:extLst>
          </p:cNvPr>
          <p:cNvSpPr/>
          <p:nvPr/>
        </p:nvSpPr>
        <p:spPr>
          <a:xfrm>
            <a:off x="2696308" y="116687"/>
            <a:ext cx="8197429" cy="973559"/>
          </a:xfrm>
          <a:prstGeom prst="rect">
            <a:avLst/>
          </a:prstGeom>
          <a:noFill/>
          <a:ln>
            <a:noFill/>
          </a:ln>
          <a:scene3d>
            <a:camera prst="perspective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200" dirty="0">
                <a:solidFill>
                  <a:schemeClr val="tx1">
                    <a:lumMod val="95000"/>
                    <a:lumOff val="5000"/>
                  </a:schemeClr>
                </a:solidFill>
              </a:rPr>
              <a:t>Camelot Library</a:t>
            </a:r>
          </a:p>
        </p:txBody>
      </p:sp>
      <p:sp>
        <p:nvSpPr>
          <p:cNvPr id="3" name="Rectangle 2">
            <a:extLst>
              <a:ext uri="{FF2B5EF4-FFF2-40B4-BE49-F238E27FC236}">
                <a16:creationId xmlns:a16="http://schemas.microsoft.com/office/drawing/2014/main" id="{2B2BBCD0-8403-4566-8FD9-C147D9282DD3}"/>
              </a:ext>
            </a:extLst>
          </p:cNvPr>
          <p:cNvSpPr/>
          <p:nvPr/>
        </p:nvSpPr>
        <p:spPr>
          <a:xfrm>
            <a:off x="539260" y="902675"/>
            <a:ext cx="9777047" cy="5651067"/>
          </a:xfrm>
          <a:prstGeom prst="rect">
            <a:avLst/>
          </a:prstGeom>
          <a:no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Prerequisites for running the code: </a:t>
            </a:r>
          </a:p>
          <a:p>
            <a:pPr marL="285750" indent="-285750">
              <a:buFont typeface="Arial" panose="020B0604020202020204" pitchFamily="34" charset="0"/>
              <a:buChar char="•"/>
            </a:pPr>
            <a:r>
              <a:rPr lang="en-US" sz="2000" b="1" dirty="0">
                <a:solidFill>
                  <a:schemeClr val="bg1"/>
                </a:solidFill>
              </a:rPr>
              <a:t>Install Camelot Library </a:t>
            </a:r>
          </a:p>
          <a:p>
            <a:pPr marL="285750" indent="-285750">
              <a:buFont typeface="Arial" panose="020B0604020202020204" pitchFamily="34" charset="0"/>
              <a:buChar char="•"/>
            </a:pPr>
            <a:r>
              <a:rPr lang="en-US" sz="2000" b="1" dirty="0">
                <a:solidFill>
                  <a:schemeClr val="bg1"/>
                </a:solidFill>
              </a:rPr>
              <a:t>CV2 Library </a:t>
            </a:r>
          </a:p>
          <a:p>
            <a:pPr marL="285750" indent="-285750">
              <a:buFont typeface="Arial" panose="020B0604020202020204" pitchFamily="34" charset="0"/>
              <a:buChar char="•"/>
            </a:pPr>
            <a:r>
              <a:rPr lang="en-US" sz="2000" b="1" dirty="0" err="1">
                <a:solidFill>
                  <a:schemeClr val="bg1"/>
                </a:solidFill>
              </a:rPr>
              <a:t>Ghost</a:t>
            </a:r>
            <a:r>
              <a:rPr lang="en-US" altLang="zh-CN" sz="2000" b="1" dirty="0" err="1">
                <a:solidFill>
                  <a:schemeClr val="bg1"/>
                </a:solidFill>
              </a:rPr>
              <a:t>script</a:t>
            </a:r>
            <a:endParaRPr lang="en-US" altLang="zh-CN" sz="2000" b="1" dirty="0">
              <a:solidFill>
                <a:schemeClr val="bg1"/>
              </a:solidFill>
            </a:endParaRPr>
          </a:p>
          <a:p>
            <a:pPr algn="ctr"/>
            <a:r>
              <a:rPr lang="en-US" sz="2400" b="1" dirty="0">
                <a:solidFill>
                  <a:schemeClr val="bg1"/>
                </a:solidFill>
              </a:rPr>
              <a:t>Sample code:</a:t>
            </a:r>
          </a:p>
          <a:p>
            <a:r>
              <a:rPr lang="en-US" sz="2000" dirty="0">
                <a:solidFill>
                  <a:schemeClr val="bg1"/>
                </a:solidFill>
              </a:rPr>
              <a:t>import </a:t>
            </a:r>
            <a:r>
              <a:rPr lang="en-US" sz="2000" dirty="0" err="1">
                <a:solidFill>
                  <a:schemeClr val="bg1"/>
                </a:solidFill>
              </a:rPr>
              <a:t>os</a:t>
            </a:r>
            <a:endParaRPr lang="en-US" sz="2000" dirty="0">
              <a:solidFill>
                <a:schemeClr val="bg1"/>
              </a:solidFill>
            </a:endParaRPr>
          </a:p>
          <a:p>
            <a:r>
              <a:rPr lang="en-US" sz="2000" dirty="0">
                <a:solidFill>
                  <a:schemeClr val="bg1"/>
                </a:solidFill>
              </a:rPr>
              <a:t>import </a:t>
            </a:r>
            <a:r>
              <a:rPr lang="en-US" sz="2000" dirty="0" err="1">
                <a:solidFill>
                  <a:schemeClr val="bg1"/>
                </a:solidFill>
              </a:rPr>
              <a:t>camelot</a:t>
            </a:r>
            <a:endParaRPr lang="en-US" sz="2000" dirty="0">
              <a:solidFill>
                <a:schemeClr val="bg1"/>
              </a:solidFill>
            </a:endParaRPr>
          </a:p>
          <a:p>
            <a:r>
              <a:rPr lang="en-US" sz="2000" dirty="0">
                <a:solidFill>
                  <a:schemeClr val="bg1"/>
                </a:solidFill>
              </a:rPr>
              <a:t>import cv2</a:t>
            </a:r>
          </a:p>
          <a:p>
            <a:endParaRPr lang="en-US" sz="2000" dirty="0">
              <a:solidFill>
                <a:schemeClr val="bg1"/>
              </a:solidFill>
            </a:endParaRPr>
          </a:p>
          <a:p>
            <a:r>
              <a:rPr lang="en-US" sz="2000" dirty="0">
                <a:solidFill>
                  <a:schemeClr val="bg1"/>
                </a:solidFill>
              </a:rPr>
              <a:t>path = </a:t>
            </a:r>
            <a:r>
              <a:rPr lang="en-US" sz="2000" dirty="0" err="1">
                <a:solidFill>
                  <a:schemeClr val="bg1"/>
                </a:solidFill>
              </a:rPr>
              <a:t>r'C</a:t>
            </a:r>
            <a:r>
              <a:rPr lang="en-US" sz="2000" dirty="0">
                <a:solidFill>
                  <a:schemeClr val="bg1"/>
                </a:solidFill>
              </a:rPr>
              <a:t>:\</a:t>
            </a:r>
            <a:r>
              <a:rPr lang="en-US" sz="2000" dirty="0" err="1">
                <a:solidFill>
                  <a:schemeClr val="bg1"/>
                </a:solidFill>
              </a:rPr>
              <a:t>Maridor</a:t>
            </a:r>
            <a:r>
              <a:rPr lang="en-US" sz="2000" dirty="0">
                <a:solidFill>
                  <a:schemeClr val="bg1"/>
                </a:solidFill>
              </a:rPr>
              <a:t>\MS DAV\DAV 5400 - Analytics Programming\Final Project\fire'</a:t>
            </a:r>
          </a:p>
          <a:p>
            <a:r>
              <a:rPr lang="en-US" sz="2000" dirty="0">
                <a:solidFill>
                  <a:schemeClr val="bg1"/>
                </a:solidFill>
              </a:rPr>
              <a:t>for </a:t>
            </a:r>
            <a:r>
              <a:rPr lang="en-US" sz="2000" dirty="0" err="1">
                <a:solidFill>
                  <a:schemeClr val="bg1"/>
                </a:solidFill>
              </a:rPr>
              <a:t>myfiles</a:t>
            </a:r>
            <a:r>
              <a:rPr lang="en-US" sz="2000" dirty="0">
                <a:solidFill>
                  <a:schemeClr val="bg1"/>
                </a:solidFill>
              </a:rPr>
              <a:t> in </a:t>
            </a:r>
            <a:r>
              <a:rPr lang="en-US" sz="2000" dirty="0" err="1">
                <a:solidFill>
                  <a:schemeClr val="bg1"/>
                </a:solidFill>
              </a:rPr>
              <a:t>os.listdir</a:t>
            </a:r>
            <a:r>
              <a:rPr lang="en-US" sz="2000" dirty="0">
                <a:solidFill>
                  <a:schemeClr val="bg1"/>
                </a:solidFill>
              </a:rPr>
              <a:t>(path): #loops through the folder above to check for the PDF files</a:t>
            </a:r>
          </a:p>
          <a:p>
            <a:r>
              <a:rPr lang="en-US" sz="2000" dirty="0">
                <a:solidFill>
                  <a:schemeClr val="bg1"/>
                </a:solidFill>
              </a:rPr>
              <a:t>    if </a:t>
            </a:r>
            <a:r>
              <a:rPr lang="en-US" sz="2000" dirty="0" err="1">
                <a:solidFill>
                  <a:schemeClr val="bg1"/>
                </a:solidFill>
              </a:rPr>
              <a:t>myfiles.endswith</a:t>
            </a:r>
            <a:r>
              <a:rPr lang="en-US" sz="2000" dirty="0">
                <a:solidFill>
                  <a:schemeClr val="bg1"/>
                </a:solidFill>
              </a:rPr>
              <a:t>('.pdf'): #searches for only PDF file</a:t>
            </a:r>
          </a:p>
          <a:p>
            <a:r>
              <a:rPr lang="en-US" sz="2000" dirty="0">
                <a:solidFill>
                  <a:schemeClr val="bg1"/>
                </a:solidFill>
              </a:rPr>
              <a:t>        </a:t>
            </a:r>
            <a:r>
              <a:rPr lang="en-US" sz="2000" dirty="0" err="1">
                <a:solidFill>
                  <a:schemeClr val="bg1"/>
                </a:solidFill>
              </a:rPr>
              <a:t>fname</a:t>
            </a:r>
            <a:r>
              <a:rPr lang="en-US" sz="2000" dirty="0">
                <a:solidFill>
                  <a:schemeClr val="bg1"/>
                </a:solidFill>
              </a:rPr>
              <a:t>, </a:t>
            </a:r>
            <a:r>
              <a:rPr lang="en-US" sz="2000" dirty="0" err="1">
                <a:solidFill>
                  <a:schemeClr val="bg1"/>
                </a:solidFill>
              </a:rPr>
              <a:t>fext</a:t>
            </a:r>
            <a:r>
              <a:rPr lang="en-US" sz="2000" dirty="0">
                <a:solidFill>
                  <a:schemeClr val="bg1"/>
                </a:solidFill>
              </a:rPr>
              <a:t> = </a:t>
            </a:r>
            <a:r>
              <a:rPr lang="en-US" sz="2000" dirty="0" err="1">
                <a:solidFill>
                  <a:schemeClr val="bg1"/>
                </a:solidFill>
              </a:rPr>
              <a:t>os.path.splitext</a:t>
            </a:r>
            <a:r>
              <a:rPr lang="en-US" sz="2000" dirty="0">
                <a:solidFill>
                  <a:schemeClr val="bg1"/>
                </a:solidFill>
              </a:rPr>
              <a:t>(</a:t>
            </a:r>
            <a:r>
              <a:rPr lang="en-US" sz="2000" dirty="0" err="1">
                <a:solidFill>
                  <a:schemeClr val="bg1"/>
                </a:solidFill>
              </a:rPr>
              <a:t>myfiles</a:t>
            </a:r>
            <a:r>
              <a:rPr lang="en-US" sz="2000" dirty="0">
                <a:solidFill>
                  <a:schemeClr val="bg1"/>
                </a:solidFill>
              </a:rPr>
              <a:t>) #splits the filename and extension</a:t>
            </a:r>
          </a:p>
          <a:p>
            <a:r>
              <a:rPr lang="en-US" sz="2000" dirty="0">
                <a:solidFill>
                  <a:schemeClr val="bg1"/>
                </a:solidFill>
              </a:rPr>
              <a:t>        tables = </a:t>
            </a:r>
            <a:r>
              <a:rPr lang="en-US" sz="2000" dirty="0" err="1">
                <a:solidFill>
                  <a:schemeClr val="bg1"/>
                </a:solidFill>
              </a:rPr>
              <a:t>camelot.read_pdf</a:t>
            </a:r>
            <a:r>
              <a:rPr lang="en-US" sz="2000" dirty="0">
                <a:solidFill>
                  <a:schemeClr val="bg1"/>
                </a:solidFill>
              </a:rPr>
              <a:t>(path + '\\' + </a:t>
            </a:r>
            <a:r>
              <a:rPr lang="en-US" sz="2000" dirty="0" err="1">
                <a:solidFill>
                  <a:schemeClr val="bg1"/>
                </a:solidFill>
              </a:rPr>
              <a:t>myfiles</a:t>
            </a:r>
            <a:r>
              <a:rPr lang="en-US" sz="2000" dirty="0">
                <a:solidFill>
                  <a:schemeClr val="bg1"/>
                </a:solidFill>
              </a:rPr>
              <a:t>, pages='1,2,3,10,11,12') #looks for the pages where the target table is and reads it</a:t>
            </a:r>
          </a:p>
          <a:p>
            <a:r>
              <a:rPr lang="en-US" sz="2000" dirty="0">
                <a:solidFill>
                  <a:schemeClr val="bg1"/>
                </a:solidFill>
              </a:rPr>
              <a:t>        </a:t>
            </a:r>
            <a:r>
              <a:rPr lang="en-US" sz="2000" dirty="0" err="1">
                <a:solidFill>
                  <a:schemeClr val="bg1"/>
                </a:solidFill>
              </a:rPr>
              <a:t>tables.export</a:t>
            </a:r>
            <a:r>
              <a:rPr lang="en-US" sz="2000" dirty="0">
                <a:solidFill>
                  <a:schemeClr val="bg1"/>
                </a:solidFill>
              </a:rPr>
              <a:t>(</a:t>
            </a:r>
            <a:r>
              <a:rPr lang="en-US" sz="2000" dirty="0" err="1">
                <a:solidFill>
                  <a:schemeClr val="bg1"/>
                </a:solidFill>
              </a:rPr>
              <a:t>r'C</a:t>
            </a:r>
            <a:r>
              <a:rPr lang="en-US" sz="2000" dirty="0">
                <a:solidFill>
                  <a:schemeClr val="bg1"/>
                </a:solidFill>
              </a:rPr>
              <a:t>:\</a:t>
            </a:r>
            <a:r>
              <a:rPr lang="en-US" sz="2000" dirty="0" err="1">
                <a:solidFill>
                  <a:schemeClr val="bg1"/>
                </a:solidFill>
              </a:rPr>
              <a:t>Maridor</a:t>
            </a:r>
            <a:r>
              <a:rPr lang="en-US" sz="2000" dirty="0">
                <a:solidFill>
                  <a:schemeClr val="bg1"/>
                </a:solidFill>
              </a:rPr>
              <a:t>\MS DAV\DAV 5400 - Analytics Programming\Final Project\fire\text files' + '\\' + </a:t>
            </a:r>
            <a:r>
              <a:rPr lang="en-US" sz="2000" dirty="0" err="1">
                <a:solidFill>
                  <a:schemeClr val="bg1"/>
                </a:solidFill>
              </a:rPr>
              <a:t>fname</a:t>
            </a:r>
            <a:r>
              <a:rPr lang="en-US" sz="2000" dirty="0">
                <a:solidFill>
                  <a:schemeClr val="bg1"/>
                </a:solidFill>
              </a:rPr>
              <a:t> + '.csv', f='csv') #extracts and exports the file as a CSV file</a:t>
            </a:r>
          </a:p>
        </p:txBody>
      </p:sp>
    </p:spTree>
    <p:extLst>
      <p:ext uri="{BB962C8B-B14F-4D97-AF65-F5344CB8AC3E}">
        <p14:creationId xmlns:p14="http://schemas.microsoft.com/office/powerpoint/2010/main" val="2046314807"/>
      </p:ext>
    </p:extLst>
  </p:cSld>
  <p:clrMapOvr>
    <a:masterClrMapping/>
  </p:clrMapOvr>
  <mc:AlternateContent xmlns:mc="http://schemas.openxmlformats.org/markup-compatibility/2006">
    <mc:Choice xmlns:p14="http://schemas.microsoft.com/office/powerpoint/2010/main" Requires="p14">
      <p:transition spd="slow">
        <p14:flash/>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7000" b="-7000"/>
          </a:stretch>
        </a:blip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2C2118E6-7823-489C-819A-0798B009ED5D}"/>
              </a:ext>
            </a:extLst>
          </p:cNvPr>
          <p:cNvSpPr/>
          <p:nvPr/>
        </p:nvSpPr>
        <p:spPr>
          <a:xfrm>
            <a:off x="946298" y="246184"/>
            <a:ext cx="9944440" cy="622495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bg1"/>
                </a:solidFill>
              </a:rPr>
              <a:t>The result from our final project and prediction for the future wildfire:</a:t>
            </a:r>
          </a:p>
          <a:p>
            <a:pPr algn="ctr"/>
            <a:endParaRPr lang="en-US" sz="4400" dirty="0">
              <a:solidFill>
                <a:schemeClr val="bg1"/>
              </a:solidFill>
            </a:endParaRPr>
          </a:p>
          <a:p>
            <a:pPr marL="285750" indent="-285750">
              <a:buFont typeface="Arial" panose="020B0604020202020204" pitchFamily="34" charset="0"/>
              <a:buChar char="•"/>
            </a:pPr>
            <a:r>
              <a:rPr lang="en-US" b="1" dirty="0">
                <a:solidFill>
                  <a:schemeClr val="bg1"/>
                </a:solidFill>
              </a:rPr>
              <a:t>Since we couldn't predict the fire trend based on our analysis, but we did get the insights about which season had the highest fires (summer), so our recommendation is to add more fire protection during summer such as hire more employees during summer season. </a:t>
            </a:r>
            <a:br>
              <a:rPr lang="en-US" sz="4400" b="1" dirty="0">
                <a:solidFill>
                  <a:schemeClr val="bg1"/>
                </a:solidFill>
              </a:rPr>
            </a:br>
            <a:endParaRPr lang="en-US" sz="4400" b="1" dirty="0">
              <a:solidFill>
                <a:schemeClr val="bg1"/>
              </a:solidFill>
            </a:endParaRPr>
          </a:p>
          <a:p>
            <a:pPr marL="285750" indent="-285750">
              <a:buFont typeface="Arial" panose="020B0604020202020204" pitchFamily="34" charset="0"/>
              <a:buChar char="•"/>
            </a:pPr>
            <a:r>
              <a:rPr lang="en-US" b="1" dirty="0">
                <a:solidFill>
                  <a:schemeClr val="bg1"/>
                </a:solidFill>
              </a:rPr>
              <a:t>After analyzing the size of fires, we concluded spring season has highest fire size, so we recommend to allocate most easy fire area based on another history fire map analysis to separate these area by building some fire protection wall. </a:t>
            </a:r>
            <a:br>
              <a:rPr lang="en-US" sz="4400" b="1" dirty="0">
                <a:solidFill>
                  <a:schemeClr val="bg1"/>
                </a:solidFill>
              </a:rPr>
            </a:br>
            <a:endParaRPr lang="en-US" sz="4400" b="1" dirty="0">
              <a:solidFill>
                <a:schemeClr val="bg1"/>
              </a:solidFill>
            </a:endParaRPr>
          </a:p>
          <a:p>
            <a:pPr marL="285750" indent="-285750">
              <a:buFont typeface="Arial" panose="020B0604020202020204" pitchFamily="34" charset="0"/>
              <a:buChar char="•"/>
            </a:pPr>
            <a:r>
              <a:rPr lang="en-US" b="1" dirty="0">
                <a:solidFill>
                  <a:schemeClr val="bg1"/>
                </a:solidFill>
              </a:rPr>
              <a:t>After analyzing the California fire data, we recommend to apply the same concept to other states to figure out which season has the highest fire.</a:t>
            </a:r>
            <a:endParaRPr lang="en-US" sz="4400" b="1" dirty="0">
              <a:solidFill>
                <a:schemeClr val="bg1"/>
              </a:solidFill>
            </a:endParaRPr>
          </a:p>
          <a:p>
            <a:pPr algn="ctr"/>
            <a:endParaRPr lang="en-US" dirty="0"/>
          </a:p>
        </p:txBody>
      </p:sp>
    </p:spTree>
    <p:extLst>
      <p:ext uri="{BB962C8B-B14F-4D97-AF65-F5344CB8AC3E}">
        <p14:creationId xmlns:p14="http://schemas.microsoft.com/office/powerpoint/2010/main" val="2658264738"/>
      </p:ext>
    </p:extLst>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Isosceles Triangle 1">
            <a:extLst>
              <a:ext uri="{FF2B5EF4-FFF2-40B4-BE49-F238E27FC236}">
                <a16:creationId xmlns:a16="http://schemas.microsoft.com/office/drawing/2014/main" id="{BEFC3D15-E866-4A6F-94FB-4A3F94DC7EA7}"/>
              </a:ext>
            </a:extLst>
          </p:cNvPr>
          <p:cNvSpPr/>
          <p:nvPr/>
        </p:nvSpPr>
        <p:spPr>
          <a:xfrm>
            <a:off x="4102377" y="-500038"/>
            <a:ext cx="7703463" cy="6052721"/>
          </a:xfrm>
          <a:prstGeom prst="triangl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spAutoFit/>
          </a:bodyPr>
          <a:lstStyle/>
          <a:p>
            <a:pPr algn="ctr"/>
            <a:r>
              <a:rPr lang="en-US" sz="9600" b="1" dirty="0">
                <a:ln>
                  <a:solidFill>
                    <a:srgbClr val="FF0000"/>
                  </a:solidFill>
                </a:ln>
              </a:rPr>
              <a:t>Thank You!</a:t>
            </a:r>
          </a:p>
        </p:txBody>
      </p:sp>
    </p:spTree>
    <p:extLst>
      <p:ext uri="{BB962C8B-B14F-4D97-AF65-F5344CB8AC3E}">
        <p14:creationId xmlns:p14="http://schemas.microsoft.com/office/powerpoint/2010/main" val="3245126119"/>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Final Presentation</Template>
  <TotalTime>106</TotalTime>
  <Words>280</Words>
  <Application>Microsoft Office PowerPoint</Application>
  <PresentationFormat>Widescreen</PresentationFormat>
  <Paragraphs>31</Paragraphs>
  <Slides>6</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vt:i4>
      </vt:variant>
    </vt:vector>
  </HeadingPairs>
  <TitlesOfParts>
    <vt:vector size="11" baseType="lpstr">
      <vt:lpstr>等线</vt:lpstr>
      <vt:lpstr>Arial</vt:lpstr>
      <vt:lpstr>Calibri</vt:lpstr>
      <vt:lpstr>Calibri Light</vt:lpstr>
      <vt:lpstr>Office Theme</vt:lpstr>
      <vt:lpstr>Final Presentation: U.S. Wildfire Prediction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Final Presentation: U.S. Wildfire Prediction</dc:title>
  <dc:creator>renzhu li</dc:creator>
  <cp:lastModifiedBy>renzhu li</cp:lastModifiedBy>
  <cp:revision>27</cp:revision>
  <dcterms:created xsi:type="dcterms:W3CDTF">2019-05-08T17:56:05Z</dcterms:created>
  <dcterms:modified xsi:type="dcterms:W3CDTF">2019-05-08T19:42:27Z</dcterms:modified>
</cp:coreProperties>
</file>